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&lt;cabeçalho&gt;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t-BR"/>
              <a:t>&lt;rodapé&gt;</a:t>
            </a:r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87E00E3A-9C4B-4E91-BA0E-FC12A8F3F8D8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61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278240" y="10156680"/>
            <a:ext cx="3276360" cy="53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6AC63C09-96C7-4E34-8D0A-0AD76C293ED4}" type="slidenum">
              <a:rPr lang="pt-BR" sz="1400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5120" cy="480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6" name="Imagem 35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0071000" cy="755172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0071000" cy="5030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fviegas@granjabrasilia.com.br" TargetMode="External"/><Relationship Id="rId4" Type="http://schemas.openxmlformats.org/officeDocument/2006/relationships/hyperlink" Target="mailto:ccoelho@granjabrasilia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-108000" y="0"/>
            <a:ext cx="10217880" cy="75564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6865920" y="6837480"/>
            <a:ext cx="2927160" cy="5112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CustomShape 2"/>
          <p:cNvSpPr/>
          <p:nvPr/>
        </p:nvSpPr>
        <p:spPr>
          <a:xfrm>
            <a:off x="317520" y="6111720"/>
            <a:ext cx="2376360" cy="58428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CustomShape 3"/>
          <p:cNvSpPr/>
          <p:nvPr/>
        </p:nvSpPr>
        <p:spPr>
          <a:xfrm>
            <a:off x="3889440" y="6076800"/>
            <a:ext cx="1481040" cy="58428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CustomShape 4"/>
          <p:cNvSpPr/>
          <p:nvPr/>
        </p:nvSpPr>
        <p:spPr>
          <a:xfrm>
            <a:off x="1349280" y="3174840"/>
            <a:ext cx="7296120" cy="208908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CustomShape 5"/>
          <p:cNvSpPr/>
          <p:nvPr/>
        </p:nvSpPr>
        <p:spPr>
          <a:xfrm>
            <a:off x="2376000" y="208080"/>
            <a:ext cx="7701480" cy="668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93000"/>
              </a:lnSpc>
            </a:pPr>
            <a:r>
              <a:rPr lang="pt-BR" sz="4000">
                <a:solidFill>
                  <a:srgbClr val="000000"/>
                </a:solidFill>
                <a:latin typeface="Arial Narrow"/>
                <a:ea typeface="Microsoft YaHei"/>
              </a:rPr>
              <a:t>OPORTUNIDADE DE EMPREGO</a:t>
            </a:r>
            <a:endParaRPr/>
          </a:p>
          <a:p>
            <a:pPr algn="ctr">
              <a:lnSpc>
                <a:spcPct val="93000"/>
              </a:lnSpc>
            </a:pPr>
            <a:endParaRPr/>
          </a:p>
          <a:p>
            <a:pPr algn="ctr">
              <a:lnSpc>
                <a:spcPct val="93000"/>
              </a:lnSpc>
            </a:pPr>
            <a:endParaRPr/>
          </a:p>
          <a:p>
            <a:pPr algn="ctr">
              <a:lnSpc>
                <a:spcPct val="93000"/>
              </a:lnSpc>
            </a:pPr>
            <a:r>
              <a:rPr lang="pt-BR" sz="6000" b="1">
                <a:solidFill>
                  <a:srgbClr val="000000"/>
                </a:solidFill>
                <a:latin typeface="Arial Narrow"/>
                <a:ea typeface="Microsoft YaHei"/>
              </a:rPr>
              <a:t>TÉCNO AGRÍCOLA</a:t>
            </a:r>
            <a:endParaRPr/>
          </a:p>
          <a:p>
            <a:pPr algn="ctr">
              <a:lnSpc>
                <a:spcPct val="93000"/>
              </a:lnSpc>
            </a:pPr>
            <a:endParaRPr/>
          </a:p>
          <a:p>
            <a:pPr algn="ctr">
              <a:lnSpc>
                <a:spcPct val="93000"/>
              </a:lnSpc>
            </a:pPr>
            <a:r>
              <a:rPr lang="pt-BR" sz="3000">
                <a:solidFill>
                  <a:srgbClr val="000000"/>
                </a:solidFill>
                <a:latin typeface="Arial Narrow"/>
                <a:ea typeface="Microsoft YaHei"/>
              </a:rPr>
              <a:t>Especificações do Cargo: Cursando ou concluído Técnico Agrícola e/ou Agropecuária; </a:t>
            </a:r>
            <a:endParaRPr/>
          </a:p>
          <a:p>
            <a:pPr algn="ctr">
              <a:lnSpc>
                <a:spcPct val="93000"/>
              </a:lnSpc>
            </a:pPr>
            <a:r>
              <a:rPr lang="pt-BR" sz="3000">
                <a:solidFill>
                  <a:srgbClr val="000000"/>
                </a:solidFill>
                <a:latin typeface="Arial Narrow"/>
                <a:ea typeface="Microsoft YaHei"/>
              </a:rPr>
              <a:t>CNH: AB</a:t>
            </a:r>
            <a:endParaRPr/>
          </a:p>
          <a:p>
            <a:pPr algn="ctr">
              <a:lnSpc>
                <a:spcPct val="93000"/>
              </a:lnSpc>
            </a:pPr>
            <a:endParaRPr/>
          </a:p>
          <a:p>
            <a:pPr algn="r">
              <a:lnSpc>
                <a:spcPct val="93000"/>
              </a:lnSpc>
            </a:pPr>
            <a:r>
              <a:rPr lang="pt-BR" sz="2600">
                <a:solidFill>
                  <a:srgbClr val="000000"/>
                </a:solidFill>
                <a:latin typeface="Arial Narrow"/>
                <a:ea typeface="Microsoft YaHei"/>
              </a:rPr>
              <a:t>Interessados enviar currículo endereçado a vaga para </a:t>
            </a:r>
            <a:r>
              <a:rPr lang="pt-BR" sz="2600" u="sng">
                <a:solidFill>
                  <a:srgbClr val="000000"/>
                </a:solidFill>
                <a:latin typeface="Arial Narrow"/>
                <a:ea typeface="Microsoft YaHei"/>
                <a:hlinkClick r:id="rId4"/>
              </a:rPr>
              <a:t>ccoelho@granjabrasilia.com.br</a:t>
            </a:r>
            <a:r>
              <a:rPr lang="pt-BR" sz="2600">
                <a:solidFill>
                  <a:srgbClr val="000000"/>
                </a:solidFill>
                <a:latin typeface="Arial Narrow"/>
                <a:ea typeface="Microsoft YaHei"/>
              </a:rPr>
              <a:t> ou</a:t>
            </a:r>
            <a:endParaRPr/>
          </a:p>
          <a:p>
            <a:pPr algn="r">
              <a:lnSpc>
                <a:spcPct val="93000"/>
              </a:lnSpc>
            </a:pPr>
            <a:r>
              <a:rPr lang="pt-BR" sz="2600" u="sng">
                <a:solidFill>
                  <a:srgbClr val="000000"/>
                </a:solidFill>
                <a:latin typeface="Arial Narrow"/>
                <a:ea typeface="Microsoft YaHei"/>
                <a:hlinkClick r:id="rId5"/>
              </a:rPr>
              <a:t>fviegas@granjabrasilia.com.br</a:t>
            </a:r>
            <a:endParaRPr/>
          </a:p>
          <a:p>
            <a:pPr algn="r">
              <a:lnSpc>
                <a:spcPct val="93000"/>
              </a:lnSpc>
            </a:pPr>
            <a:r>
              <a:rPr lang="pt-BR" sz="2600">
                <a:solidFill>
                  <a:srgbClr val="000000"/>
                </a:solidFill>
                <a:latin typeface="Arial Narrow"/>
                <a:ea typeface="Microsoft YaHei"/>
              </a:rPr>
              <a:t> </a:t>
            </a:r>
            <a:endParaRPr/>
          </a:p>
          <a:p>
            <a:pPr algn="r">
              <a:lnSpc>
                <a:spcPct val="93000"/>
              </a:lnSpc>
            </a:pPr>
            <a:endParaRPr/>
          </a:p>
          <a:p>
            <a:pPr algn="r">
              <a:lnSpc>
                <a:spcPct val="93000"/>
              </a:lnSpc>
            </a:pPr>
            <a:endParaRPr/>
          </a:p>
          <a:p>
            <a:pPr algn="r">
              <a:lnSpc>
                <a:spcPct val="93000"/>
              </a:lnSpc>
            </a:pPr>
            <a:endParaRPr/>
          </a:p>
          <a:p>
            <a:pPr algn="r">
              <a:lnSpc>
                <a:spcPct val="93000"/>
              </a:lnSpc>
            </a:pPr>
            <a:r>
              <a:rPr lang="pt-BR" sz="2200">
                <a:solidFill>
                  <a:srgbClr val="000000"/>
                </a:solidFill>
                <a:latin typeface="Arial Narrow"/>
                <a:ea typeface="Microsoft YaHei"/>
              </a:rPr>
              <a:t>Data para recebimentos dos currículos: 25/05/2018</a:t>
            </a:r>
            <a:endParaRPr/>
          </a:p>
          <a:p>
            <a:pPr algn="ctr">
              <a:lnSpc>
                <a:spcPct val="93000"/>
              </a:lnSpc>
            </a:pPr>
            <a:endParaRPr/>
          </a:p>
          <a:p>
            <a:pPr>
              <a:lnSpc>
                <a:spcPct val="93000"/>
              </a:lnSpc>
            </a:pPr>
            <a:endParaRPr/>
          </a:p>
        </p:txBody>
      </p:sp>
      <p:sp>
        <p:nvSpPr>
          <p:cNvPr id="49" name="CustomShape 6"/>
          <p:cNvSpPr/>
          <p:nvPr/>
        </p:nvSpPr>
        <p:spPr>
          <a:xfrm rot="19503600">
            <a:off x="-631440" y="2372040"/>
            <a:ext cx="11869920" cy="2069280"/>
          </a:xfrm>
          <a:prstGeom prst="rect">
            <a:avLst/>
          </a:prstGeom>
          <a:noFill/>
          <a:ln>
            <a:noFill/>
          </a:ln>
        </p:spPr>
      </p:sp>
      <p:pic>
        <p:nvPicPr>
          <p:cNvPr id="50" name="Imagem 49"/>
          <p:cNvPicPr/>
          <p:nvPr/>
        </p:nvPicPr>
        <p:blipFill>
          <a:blip r:embed="rId6"/>
          <a:stretch>
            <a:fillRect/>
          </a:stretch>
        </p:blipFill>
        <p:spPr>
          <a:xfrm>
            <a:off x="-31320" y="4536000"/>
            <a:ext cx="3054960" cy="2665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</cp:revision>
  <dcterms:modified xsi:type="dcterms:W3CDTF">2018-05-22T12:21:12Z</dcterms:modified>
</cp:coreProperties>
</file>